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56" r:id="rId5"/>
    <p:sldId id="257" r:id="rId6"/>
    <p:sldId id="265" r:id="rId7"/>
    <p:sldId id="267" r:id="rId8"/>
    <p:sldId id="260" r:id="rId9"/>
    <p:sldId id="266" r:id="rId10"/>
    <p:sldId id="259" r:id="rId11"/>
    <p:sldId id="268" r:id="rId12"/>
    <p:sldId id="269" r:id="rId13"/>
    <p:sldId id="270" r:id="rId14"/>
    <p:sldId id="271" r:id="rId15"/>
    <p:sldId id="272" r:id="rId16"/>
    <p:sldId id="263" r:id="rId17"/>
    <p:sldId id="275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B22F1F-2DB1-41D1-AD27-1F26961C7395}" v="3" dt="2023-11-09T17:31:54.249"/>
    <p1510:client id="{F191BF03-ECB2-45ED-9748-64E03A70760E}" v="1" dt="2023-11-09T09:09:49.133"/>
    <p1510:client id="{FC5728DC-30F5-47AA-9E67-AFEB5663293A}" v="2" dt="2023-11-09T20:17:06.3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van Egmond (1038854)" userId="280a6bff-406a-496b-9804-a47e8d0b68e9" providerId="ADAL" clId="{F191BF03-ECB2-45ED-9748-64E03A70760E}"/>
    <pc:docChg chg="custSel modSld sldOrd">
      <pc:chgData name="Thomas van Egmond (1038854)" userId="280a6bff-406a-496b-9804-a47e8d0b68e9" providerId="ADAL" clId="{F191BF03-ECB2-45ED-9748-64E03A70760E}" dt="2023-11-09T09:22:24.444" v="11"/>
      <pc:docMkLst>
        <pc:docMk/>
      </pc:docMkLst>
      <pc:sldChg chg="modSp mod">
        <pc:chgData name="Thomas van Egmond (1038854)" userId="280a6bff-406a-496b-9804-a47e8d0b68e9" providerId="ADAL" clId="{F191BF03-ECB2-45ED-9748-64E03A70760E}" dt="2023-11-09T09:11:01.186" v="1" actId="21"/>
        <pc:sldMkLst>
          <pc:docMk/>
          <pc:sldMk cId="906038050" sldId="257"/>
        </pc:sldMkLst>
        <pc:spChg chg="mod">
          <ac:chgData name="Thomas van Egmond (1038854)" userId="280a6bff-406a-496b-9804-a47e8d0b68e9" providerId="ADAL" clId="{F191BF03-ECB2-45ED-9748-64E03A70760E}" dt="2023-11-09T09:11:01.186" v="1" actId="21"/>
          <ac:spMkLst>
            <pc:docMk/>
            <pc:sldMk cId="906038050" sldId="257"/>
            <ac:spMk id="3" creationId="{8CCB27A6-C097-F989-FBAE-AF79766DB902}"/>
          </ac:spMkLst>
        </pc:spChg>
      </pc:sldChg>
      <pc:sldChg chg="modAnim">
        <pc:chgData name="Thomas van Egmond (1038854)" userId="280a6bff-406a-496b-9804-a47e8d0b68e9" providerId="ADAL" clId="{F191BF03-ECB2-45ED-9748-64E03A70760E}" dt="2023-11-09T09:09:49.132" v="0"/>
        <pc:sldMkLst>
          <pc:docMk/>
          <pc:sldMk cId="3842067438" sldId="260"/>
        </pc:sldMkLst>
      </pc:sldChg>
      <pc:sldChg chg="modSp mod">
        <pc:chgData name="Thomas van Egmond (1038854)" userId="280a6bff-406a-496b-9804-a47e8d0b68e9" providerId="ADAL" clId="{F191BF03-ECB2-45ED-9748-64E03A70760E}" dt="2023-11-09T09:11:25.668" v="9" actId="20577"/>
        <pc:sldMkLst>
          <pc:docMk/>
          <pc:sldMk cId="160418625" sldId="265"/>
        </pc:sldMkLst>
        <pc:spChg chg="mod">
          <ac:chgData name="Thomas van Egmond (1038854)" userId="280a6bff-406a-496b-9804-a47e8d0b68e9" providerId="ADAL" clId="{F191BF03-ECB2-45ED-9748-64E03A70760E}" dt="2023-11-09T09:11:25.668" v="9" actId="20577"/>
          <ac:spMkLst>
            <pc:docMk/>
            <pc:sldMk cId="160418625" sldId="265"/>
            <ac:spMk id="3" creationId="{DAEB2FA1-0628-5B69-F7DD-918B92EA6005}"/>
          </ac:spMkLst>
        </pc:spChg>
      </pc:sldChg>
      <pc:sldChg chg="ord">
        <pc:chgData name="Thomas van Egmond (1038854)" userId="280a6bff-406a-496b-9804-a47e8d0b68e9" providerId="ADAL" clId="{F191BF03-ECB2-45ED-9748-64E03A70760E}" dt="2023-11-09T09:22:24.444" v="11"/>
        <pc:sldMkLst>
          <pc:docMk/>
          <pc:sldMk cId="3326487689" sldId="275"/>
        </pc:sldMkLst>
      </pc:sldChg>
    </pc:docChg>
  </pc:docChgLst>
  <pc:docChgLst>
    <pc:chgData name="Khizer Butt (1052313)" userId="S::1052313@hr.nl::4cde9872-7527-426d-8f23-f4fadc307243" providerId="AD" clId="Web-{7DB22F1F-2DB1-41D1-AD27-1F26961C7395}"/>
    <pc:docChg chg="modSld">
      <pc:chgData name="Khizer Butt (1052313)" userId="S::1052313@hr.nl::4cde9872-7527-426d-8f23-f4fadc307243" providerId="AD" clId="Web-{7DB22F1F-2DB1-41D1-AD27-1F26961C7395}" dt="2023-11-09T17:31:51.780" v="1" actId="20577"/>
      <pc:docMkLst>
        <pc:docMk/>
      </pc:docMkLst>
      <pc:sldChg chg="modSp">
        <pc:chgData name="Khizer Butt (1052313)" userId="S::1052313@hr.nl::4cde9872-7527-426d-8f23-f4fadc307243" providerId="AD" clId="Web-{7DB22F1F-2DB1-41D1-AD27-1F26961C7395}" dt="2023-11-09T17:31:51.780" v="1" actId="20577"/>
        <pc:sldMkLst>
          <pc:docMk/>
          <pc:sldMk cId="3842067438" sldId="260"/>
        </pc:sldMkLst>
        <pc:spChg chg="mod">
          <ac:chgData name="Khizer Butt (1052313)" userId="S::1052313@hr.nl::4cde9872-7527-426d-8f23-f4fadc307243" providerId="AD" clId="Web-{7DB22F1F-2DB1-41D1-AD27-1F26961C7395}" dt="2023-11-09T17:31:51.780" v="1" actId="20577"/>
          <ac:spMkLst>
            <pc:docMk/>
            <pc:sldMk cId="3842067438" sldId="260"/>
            <ac:spMk id="2" creationId="{C454FAAC-CBCD-95FC-D2AC-CA82B328082E}"/>
          </ac:spMkLst>
        </pc:spChg>
      </pc:sldChg>
    </pc:docChg>
  </pc:docChgLst>
  <pc:docChgLst>
    <pc:chgData name="Amine Bouzelmat (1058554)" userId="140216af-eca0-4203-9790-892bb69f9229" providerId="ADAL" clId="{FC5728DC-30F5-47AA-9E67-AFEB5663293A}"/>
    <pc:docChg chg="custSel modSld sldOrd">
      <pc:chgData name="Amine Bouzelmat (1058554)" userId="140216af-eca0-4203-9790-892bb69f9229" providerId="ADAL" clId="{FC5728DC-30F5-47AA-9E67-AFEB5663293A}" dt="2023-11-09T20:31:20.238" v="98" actId="2711"/>
      <pc:docMkLst>
        <pc:docMk/>
      </pc:docMkLst>
      <pc:sldChg chg="ord">
        <pc:chgData name="Amine Bouzelmat (1058554)" userId="140216af-eca0-4203-9790-892bb69f9229" providerId="ADAL" clId="{FC5728DC-30F5-47AA-9E67-AFEB5663293A}" dt="2023-11-09T20:12:52.157" v="1"/>
        <pc:sldMkLst>
          <pc:docMk/>
          <pc:sldMk cId="1424201984" sldId="267"/>
        </pc:sldMkLst>
      </pc:sldChg>
      <pc:sldChg chg="modSp mod">
        <pc:chgData name="Amine Bouzelmat (1058554)" userId="140216af-eca0-4203-9790-892bb69f9229" providerId="ADAL" clId="{FC5728DC-30F5-47AA-9E67-AFEB5663293A}" dt="2023-11-09T20:17:55.333" v="66" actId="14100"/>
        <pc:sldMkLst>
          <pc:docMk/>
          <pc:sldMk cId="154313190" sldId="273"/>
        </pc:sldMkLst>
        <pc:spChg chg="mod">
          <ac:chgData name="Amine Bouzelmat (1058554)" userId="140216af-eca0-4203-9790-892bb69f9229" providerId="ADAL" clId="{FC5728DC-30F5-47AA-9E67-AFEB5663293A}" dt="2023-11-09T20:17:55.333" v="66" actId="14100"/>
          <ac:spMkLst>
            <pc:docMk/>
            <pc:sldMk cId="154313190" sldId="273"/>
            <ac:spMk id="3" creationId="{960835A3-BE6A-F1CA-9637-B9B01F27F0E6}"/>
          </ac:spMkLst>
        </pc:spChg>
      </pc:sldChg>
      <pc:sldChg chg="modSp mod">
        <pc:chgData name="Amine Bouzelmat (1058554)" userId="140216af-eca0-4203-9790-892bb69f9229" providerId="ADAL" clId="{FC5728DC-30F5-47AA-9E67-AFEB5663293A}" dt="2023-11-09T20:31:20.238" v="98" actId="2711"/>
        <pc:sldMkLst>
          <pc:docMk/>
          <pc:sldMk cId="2132409674" sldId="274"/>
        </pc:sldMkLst>
        <pc:spChg chg="mod">
          <ac:chgData name="Amine Bouzelmat (1058554)" userId="140216af-eca0-4203-9790-892bb69f9229" providerId="ADAL" clId="{FC5728DC-30F5-47AA-9E67-AFEB5663293A}" dt="2023-11-09T20:31:20.238" v="98" actId="2711"/>
          <ac:spMkLst>
            <pc:docMk/>
            <pc:sldMk cId="2132409674" sldId="274"/>
            <ac:spMk id="3" creationId="{960835A3-BE6A-F1CA-9637-B9B01F27F0E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5BB06-9825-4EEC-AF99-20FE978EBD89}" type="datetimeFigureOut">
              <a:rPr lang="nl-NL" smtClean="0"/>
              <a:t>24-1-2024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8DD33-4D72-4ADB-B8C6-E4D53CB0857D}" type="slidenum">
              <a:rPr lang="nl-NL" smtClean="0"/>
              <a:t>‹nr.›</a:t>
            </a:fld>
            <a:endParaRPr lang="nl-NL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019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5BB06-9825-4EEC-AF99-20FE978EBD89}" type="datetimeFigureOut">
              <a:rPr lang="nl-NL" smtClean="0"/>
              <a:t>24-1-2024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8DD33-4D72-4ADB-B8C6-E4D53CB0857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5119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5BB06-9825-4EEC-AF99-20FE978EBD89}" type="datetimeFigureOut">
              <a:rPr lang="nl-NL" smtClean="0"/>
              <a:t>24-1-2024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8DD33-4D72-4ADB-B8C6-E4D53CB0857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25419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5BB06-9825-4EEC-AF99-20FE978EBD89}" type="datetimeFigureOut">
              <a:rPr lang="nl-NL" smtClean="0"/>
              <a:t>24-1-2024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8DD33-4D72-4ADB-B8C6-E4D53CB0857D}" type="slidenum">
              <a:rPr lang="nl-NL" smtClean="0"/>
              <a:t>‹nr.›</a:t>
            </a:fld>
            <a:endParaRPr lang="nl-NL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262020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5BB06-9825-4EEC-AF99-20FE978EBD89}" type="datetimeFigureOut">
              <a:rPr lang="nl-NL" smtClean="0"/>
              <a:t>24-1-2024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8DD33-4D72-4ADB-B8C6-E4D53CB0857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8299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5BB06-9825-4EEC-AF99-20FE978EBD89}" type="datetimeFigureOut">
              <a:rPr lang="nl-NL" smtClean="0"/>
              <a:t>24-1-2024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8DD33-4D72-4ADB-B8C6-E4D53CB0857D}" type="slidenum">
              <a:rPr lang="nl-NL" smtClean="0"/>
              <a:t>‹nr.›</a:t>
            </a:fld>
            <a:endParaRPr lang="nl-NL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497018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5BB06-9825-4EEC-AF99-20FE978EBD89}" type="datetimeFigureOut">
              <a:rPr lang="nl-NL" smtClean="0"/>
              <a:t>24-1-2024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8DD33-4D72-4ADB-B8C6-E4D53CB0857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50587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5BB06-9825-4EEC-AF99-20FE978EBD89}" type="datetimeFigureOut">
              <a:rPr lang="nl-NL" smtClean="0"/>
              <a:t>24-1-2024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8DD33-4D72-4ADB-B8C6-E4D53CB0857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9159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5BB06-9825-4EEC-AF99-20FE978EBD89}" type="datetimeFigureOut">
              <a:rPr lang="nl-NL" smtClean="0"/>
              <a:t>24-1-2024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8DD33-4D72-4ADB-B8C6-E4D53CB0857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6452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5BB06-9825-4EEC-AF99-20FE978EBD89}" type="datetimeFigureOut">
              <a:rPr lang="nl-NL" smtClean="0"/>
              <a:t>24-1-2024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8DD33-4D72-4ADB-B8C6-E4D53CB0857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0061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5BB06-9825-4EEC-AF99-20FE978EBD89}" type="datetimeFigureOut">
              <a:rPr lang="nl-NL" smtClean="0"/>
              <a:t>24-1-2024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8DD33-4D72-4ADB-B8C6-E4D53CB0857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9679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5BB06-9825-4EEC-AF99-20FE978EBD89}" type="datetimeFigureOut">
              <a:rPr lang="nl-NL" smtClean="0"/>
              <a:t>24-1-2024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8DD33-4D72-4ADB-B8C6-E4D53CB0857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9735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5BB06-9825-4EEC-AF99-20FE978EBD89}" type="datetimeFigureOut">
              <a:rPr lang="nl-NL" smtClean="0"/>
              <a:t>24-1-2024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8DD33-4D72-4ADB-B8C6-E4D53CB0857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73671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5BB06-9825-4EEC-AF99-20FE978EBD89}" type="datetimeFigureOut">
              <a:rPr lang="nl-NL" smtClean="0"/>
              <a:t>24-1-2024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8DD33-4D72-4ADB-B8C6-E4D53CB0857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59571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5BB06-9825-4EEC-AF99-20FE978EBD89}" type="datetimeFigureOut">
              <a:rPr lang="nl-NL" smtClean="0"/>
              <a:t>24-1-2024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8DD33-4D72-4ADB-B8C6-E4D53CB0857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4199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5BB06-9825-4EEC-AF99-20FE978EBD89}" type="datetimeFigureOut">
              <a:rPr lang="nl-NL" smtClean="0"/>
              <a:t>24-1-2024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8DD33-4D72-4ADB-B8C6-E4D53CB0857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3018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5BB06-9825-4EEC-AF99-20FE978EBD89}" type="datetimeFigureOut">
              <a:rPr lang="nl-NL" smtClean="0"/>
              <a:t>24-1-2024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8DD33-4D72-4ADB-B8C6-E4D53CB0857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1954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015BB06-9825-4EEC-AF99-20FE978EBD89}" type="datetimeFigureOut">
              <a:rPr lang="nl-NL" smtClean="0"/>
              <a:t>24-1-2024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E98DD33-4D72-4ADB-B8C6-E4D53CB0857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00155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f_kbK5Pi-Kk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transceiver.hr.nl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DF6DCB-82EC-7D09-6739-407A541D46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Autonome zeilboot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28E2D68-3A38-25E8-9BF3-425066F506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Amine Bouzelmat (1058554)</a:t>
            </a:r>
            <a:endParaRPr lang="nl-NL" sz="16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Wail </a:t>
            </a:r>
            <a:r>
              <a:rPr lang="en-US" sz="16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Sahla</a:t>
            </a:r>
            <a:r>
              <a:rPr lang="en-US" sz="1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(1058348)</a:t>
            </a:r>
            <a:endParaRPr lang="nl-NL" sz="16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Thomas van </a:t>
            </a:r>
            <a:r>
              <a:rPr lang="en-US" sz="16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Egmond</a:t>
            </a:r>
            <a:r>
              <a:rPr lang="en-US" sz="1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(1038854)</a:t>
            </a:r>
            <a:endParaRPr lang="nl-NL" sz="16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Khizer</a:t>
            </a:r>
            <a:r>
              <a:rPr lang="en-US" sz="1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Butt (1052313)</a:t>
            </a:r>
            <a:endParaRPr lang="nl-NL" sz="16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2632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>
            <a:extLst>
              <a:ext uri="{FF2B5EF4-FFF2-40B4-BE49-F238E27FC236}">
                <a16:creationId xmlns:a16="http://schemas.microsoft.com/office/drawing/2014/main" id="{807E683F-5F2A-495F-5455-4755074A05A9}"/>
              </a:ext>
            </a:extLst>
          </p:cNvPr>
          <p:cNvSpPr txBox="1"/>
          <p:nvPr/>
        </p:nvSpPr>
        <p:spPr>
          <a:xfrm>
            <a:off x="3053751" y="3244334"/>
            <a:ext cx="6107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2"/>
              </a:rPr>
              <a:t>https://www.youtube.com/watch?v=f_kbK5Pi-Kk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60579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4A5571-D644-AF28-7A86-3F8F83916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06293"/>
            <a:ext cx="8534400" cy="1507067"/>
          </a:xfrm>
        </p:spPr>
        <p:txBody>
          <a:bodyPr/>
          <a:lstStyle/>
          <a:p>
            <a:r>
              <a:rPr lang="nl-NL" dirty="0"/>
              <a:t>Demo koers houden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819EEA6-4751-D6D7-E6A0-FFCA73AC1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452531"/>
            <a:ext cx="8534400" cy="1507067"/>
          </a:xfrm>
        </p:spPr>
        <p:txBody>
          <a:bodyPr/>
          <a:lstStyle/>
          <a:p>
            <a:r>
              <a:rPr lang="nl-NL" dirty="0"/>
              <a:t>Bestaande fouten</a:t>
            </a:r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D2851A45-2BBA-8C24-0A6F-F09862D99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282" y="470646"/>
            <a:ext cx="3330886" cy="591670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1E71E959-8CC2-59EF-F028-7A9504645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341" y="2795245"/>
            <a:ext cx="4807385" cy="3615267"/>
          </a:xfrm>
          <a:prstGeom prst="snip2DiagRect">
            <a:avLst>
              <a:gd name="adj1" fmla="val 15374"/>
              <a:gd name="adj2" fmla="val 0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13752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31108_135425">
            <a:hlinkClick r:id="" action="ppaction://media"/>
            <a:extLst>
              <a:ext uri="{FF2B5EF4-FFF2-40B4-BE49-F238E27FC236}">
                <a16:creationId xmlns:a16="http://schemas.microsoft.com/office/drawing/2014/main" id="{E0045822-6B10-3DAE-986E-FD8B6C4F58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6641" y="515610"/>
            <a:ext cx="10358718" cy="582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8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2346B7-BC99-F053-5DF7-5030B3698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671" y="383491"/>
            <a:ext cx="8534400" cy="1063811"/>
          </a:xfrm>
        </p:spPr>
        <p:txBody>
          <a:bodyPr/>
          <a:lstStyle/>
          <a:p>
            <a:r>
              <a:rPr lang="nl-NL" dirty="0"/>
              <a:t>50%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206D116-12E8-9256-A0A1-8E5B1A82D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71" y="1447302"/>
            <a:ext cx="8534400" cy="3615267"/>
          </a:xfrm>
        </p:spPr>
        <p:txBody>
          <a:bodyPr/>
          <a:lstStyle/>
          <a:p>
            <a:r>
              <a:rPr lang="nl-NL" dirty="0"/>
              <a:t>Zijn we op 50%, nee.</a:t>
            </a:r>
          </a:p>
          <a:p>
            <a:r>
              <a:rPr lang="nl-NL" dirty="0"/>
              <a:t>We zijn te lang blijven hangen bij sommige problemen en door interne problemen minder ver gekomen dan gepland</a:t>
            </a:r>
          </a:p>
          <a:p>
            <a:r>
              <a:rPr lang="nl-NL" dirty="0"/>
              <a:t>Aan het begin van week 9 (6/11) meeting gehad over problemen en voortgang project.</a:t>
            </a:r>
          </a:p>
        </p:txBody>
      </p:sp>
    </p:spTree>
    <p:extLst>
      <p:ext uri="{BB962C8B-B14F-4D97-AF65-F5344CB8AC3E}">
        <p14:creationId xmlns:p14="http://schemas.microsoft.com/office/powerpoint/2010/main" val="328144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C251FF-30F7-A3B0-3B1D-29447A3D5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953" y="318745"/>
            <a:ext cx="8534400" cy="1097680"/>
          </a:xfrm>
        </p:spPr>
        <p:txBody>
          <a:bodyPr/>
          <a:lstStyle/>
          <a:p>
            <a:r>
              <a:rPr lang="nl-NL" dirty="0"/>
              <a:t>Vooruitzicht OP2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60835A3-BE6A-F1CA-9637-B9B01F27F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953" y="1416425"/>
            <a:ext cx="10342376" cy="5074023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nl-NL" sz="19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Zeilboot kan autonoom </a:t>
            </a:r>
            <a:r>
              <a:rPr lang="nl-NL" sz="19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waypoints</a:t>
            </a:r>
            <a:r>
              <a:rPr lang="nl-NL" sz="19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volgen, bedenkt koers. </a:t>
            </a:r>
            <a:r>
              <a:rPr lang="nl-NL" sz="1900" dirty="0"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nl-NL" sz="19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og met motor.</a:t>
            </a: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nl-NL" sz="19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GPS-punten kunnen worden ingesteld via remote control website. </a:t>
            </a:r>
            <a:r>
              <a:rPr lang="nl-NL" sz="1900" dirty="0"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transceiver.hr.nl</a:t>
            </a:r>
            <a:endParaRPr lang="nl-NL" sz="19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nl-NL" sz="19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Stuuralgoritme kan de GPS-coördinaten volgen</a:t>
            </a:r>
          </a:p>
          <a:p>
            <a:pPr marL="457200" lvl="1" indent="0">
              <a:lnSpc>
                <a:spcPct val="107000"/>
              </a:lnSpc>
              <a:spcAft>
                <a:spcPts val="800"/>
              </a:spcAft>
              <a:buNone/>
            </a:pPr>
            <a:endParaRPr lang="nl-NL" sz="19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nl-NL" sz="19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Het zeil van de zeilboot kan worden aangestuurd en er is een windrichting sensor geïmplementeerd. Met alleen zeil.</a:t>
            </a: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nl-NL" sz="19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Er wordt een manier bedacht om het zeil aan te sturen</a:t>
            </a: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nl-NL" sz="19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Deze wordt geïmplementeerd in de zeilboot</a:t>
            </a: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nl-NL" sz="19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De windsensor wordt door WTB gemaak</a:t>
            </a:r>
            <a:r>
              <a:rPr lang="nl-NL" sz="1900" dirty="0">
                <a:ea typeface="Calibri" panose="020F0502020204030204" pitchFamily="34" charset="0"/>
                <a:cs typeface="Arial" panose="020B0604020202020204" pitchFamily="34" charset="0"/>
              </a:rPr>
              <a:t>t op gekregen design.</a:t>
            </a:r>
            <a:endParaRPr lang="nl-NL" sz="19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nl-NL" sz="19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Deze wordt geïmplementeerd in de zeilboot</a:t>
            </a: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26487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C251FF-30F7-A3B0-3B1D-29447A3D5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953" y="318745"/>
            <a:ext cx="8534400" cy="1097680"/>
          </a:xfrm>
        </p:spPr>
        <p:txBody>
          <a:bodyPr/>
          <a:lstStyle/>
          <a:p>
            <a:r>
              <a:rPr lang="nl-NL" dirty="0" err="1"/>
              <a:t>ProjectDoelen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60835A3-BE6A-F1CA-9637-B9B01F27F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27" y="1933575"/>
            <a:ext cx="9714848" cy="3822017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nl-NL" sz="8000" dirty="0">
                <a:latin typeface="Abadi" panose="020B0604020202020204" pitchFamily="34" charset="0"/>
              </a:rPr>
              <a:t>Tot nu toe behaald:</a:t>
            </a:r>
          </a:p>
          <a:p>
            <a:r>
              <a:rPr lang="nl-NL" sz="8000" dirty="0">
                <a:effectLst/>
                <a:latin typeface="Abadi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 kunt je in de context verdiepen en een voor het hele project relevante probleemomschrijving formuleren.</a:t>
            </a:r>
          </a:p>
          <a:p>
            <a:r>
              <a:rPr lang="nl-NL" sz="8000" dirty="0">
                <a:effectLst/>
                <a:latin typeface="Abadi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 kunt het beschreven probleem omzetten in </a:t>
            </a:r>
            <a:r>
              <a:rPr lang="nl-NL" sz="8000" dirty="0" err="1">
                <a:effectLst/>
                <a:latin typeface="Abadi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r>
              <a:rPr lang="nl-NL" sz="8000" dirty="0">
                <a:effectLst/>
                <a:latin typeface="Abadi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nl-NL" sz="8000" dirty="0">
                <a:effectLst/>
                <a:latin typeface="Abadi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 kunt een analyse maken van de algemene en </a:t>
            </a:r>
            <a:r>
              <a:rPr lang="nl-NL" sz="8000" dirty="0" err="1">
                <a:effectLst/>
                <a:latin typeface="Abadi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projectspecifieke</a:t>
            </a:r>
            <a:r>
              <a:rPr lang="nl-NL" sz="8000" dirty="0">
                <a:effectLst/>
                <a:latin typeface="Abadi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risico’s.</a:t>
            </a:r>
            <a:endParaRPr lang="nl-NL" sz="8000" dirty="0">
              <a:latin typeface="Abadi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nl-NL" sz="8000" dirty="0">
                <a:effectLst/>
                <a:latin typeface="Abadi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 geeft een advies welke van de alternatieve oplossingen het meest geschikt is.</a:t>
            </a:r>
          </a:p>
          <a:p>
            <a:r>
              <a:rPr lang="nl-NL" sz="8000" dirty="0">
                <a:effectLst/>
                <a:latin typeface="Abadi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 kunt programmacode schrijven die voldoet aan gegeven kwaliteitseisen en rekening houdt met onverwachte situaties (</a:t>
            </a:r>
            <a:r>
              <a:rPr lang="nl-NL" sz="8000" dirty="0" err="1">
                <a:effectLst/>
                <a:latin typeface="Abadi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exceptions</a:t>
            </a:r>
            <a:r>
              <a:rPr lang="nl-NL" sz="8000" dirty="0">
                <a:effectLst/>
                <a:latin typeface="Abadi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  <a:endParaRPr lang="nl-NL" sz="8000" dirty="0">
              <a:latin typeface="Abadi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nl-NL" sz="8000" dirty="0">
                <a:effectLst/>
                <a:latin typeface="Abadi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 kunt ontwerpen omzetten in een werkend prototype.</a:t>
            </a:r>
            <a:endParaRPr lang="nl-NL" sz="8000" b="1" dirty="0">
              <a:effectLst/>
              <a:latin typeface="Abadi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nl-NL" sz="8000" kern="100" dirty="0">
                <a:effectLst/>
                <a:latin typeface="Abadi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 doet aan versiebeheer van alle relevante</a:t>
            </a:r>
          </a:p>
          <a:p>
            <a:r>
              <a:rPr lang="nl-NL" sz="8000" kern="100" dirty="0">
                <a:effectLst/>
                <a:latin typeface="Abadi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documenten door middel van een changelog.</a:t>
            </a:r>
          </a:p>
          <a:p>
            <a:r>
              <a:rPr lang="nl-NL" sz="8000" kern="100" dirty="0">
                <a:effectLst/>
                <a:latin typeface="Abadi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 kunt je project waar nodig tussentijds aanpassen aan gegeven budget en tijd.</a:t>
            </a:r>
          </a:p>
          <a:p>
            <a:r>
              <a:rPr lang="nl-NL" sz="8000" dirty="0">
                <a:effectLst/>
                <a:latin typeface="Abadi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 kunt een architectuurontwerp van de (huidige en) gewenste situatie opstellen van het eigen project.</a:t>
            </a:r>
            <a:endParaRPr lang="nl-NL" sz="8000" dirty="0">
              <a:latin typeface="Abadi" panose="020B0604020202020204" pitchFamily="34" charset="0"/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4313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C251FF-30F7-A3B0-3B1D-29447A3D5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953" y="318745"/>
            <a:ext cx="8534400" cy="1097680"/>
          </a:xfrm>
        </p:spPr>
        <p:txBody>
          <a:bodyPr/>
          <a:lstStyle/>
          <a:p>
            <a:r>
              <a:rPr lang="nl-NL" dirty="0" err="1"/>
              <a:t>ProjectDoelen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60835A3-BE6A-F1CA-9637-B9B01F27F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227" y="1349750"/>
            <a:ext cx="9962497" cy="5879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2200" dirty="0">
                <a:latin typeface="Abadi" panose="020B0604020104020204" pitchFamily="34" charset="0"/>
              </a:rPr>
              <a:t>Nog te behalen</a:t>
            </a:r>
          </a:p>
          <a:p>
            <a:r>
              <a:rPr lang="nl-NL" sz="2200" dirty="0">
                <a:effectLst/>
                <a:latin typeface="Abadi" panose="020B06040201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 kunt met een geschikt testplan en -rapport aantonen dat het gerealiseerde product voldoet aan de eisen volgens de zelf opgestelde </a:t>
            </a:r>
            <a:r>
              <a:rPr lang="nl-NL" sz="2200" dirty="0" err="1">
                <a:effectLst/>
                <a:latin typeface="Abadi" panose="020B06040201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r>
              <a:rPr lang="nl-NL" sz="2200" dirty="0">
                <a:effectLst/>
                <a:latin typeface="Abadi" panose="020B06040201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inclusief de security en privacy issues.</a:t>
            </a:r>
          </a:p>
          <a:p>
            <a:r>
              <a:rPr lang="nl-NL" sz="2200" dirty="0">
                <a:effectLst/>
                <a:latin typeface="Abadi" panose="020B06040201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 kunt de werking en structuur van de code beschrijven middels een software-diagram.</a:t>
            </a:r>
            <a:endParaRPr lang="nl-NL" sz="2200" dirty="0">
              <a:latin typeface="Abadi" panose="020B0604020104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nl-NL" sz="2200" dirty="0">
                <a:effectLst/>
                <a:latin typeface="Abadi" panose="020B06040201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 kunt bepalen welke ontwerpen voor functionaliteit, interactie, structuur en architectuur relevant zijn voor de eigen opdracht en deze ontwerpen opstellen.</a:t>
            </a:r>
          </a:p>
          <a:p>
            <a:r>
              <a:rPr lang="nl-NL" sz="2200" kern="100" dirty="0">
                <a:latin typeface="Abadi" panose="020B06040201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 kunt met de projectgroep voor het project relevant literatuuronderzoek, experimenteel onderzoek en gebruikersonderzoek doen.</a:t>
            </a:r>
          </a:p>
          <a:p>
            <a:r>
              <a:rPr lang="nl-NL" sz="2200" kern="100" dirty="0">
                <a:latin typeface="Abadi" panose="020B06040201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 kunt als onderdeel van de </a:t>
            </a:r>
            <a:r>
              <a:rPr lang="nl-NL" sz="2200" kern="100" dirty="0" err="1">
                <a:latin typeface="Abadi" panose="020B06040201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r>
              <a:rPr lang="nl-NL" sz="2200" kern="100" dirty="0">
                <a:latin typeface="Abadi" panose="020B06040201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relevante kwaliteitseisen opstellen.</a:t>
            </a:r>
          </a:p>
          <a:p>
            <a:endParaRPr lang="nl-NL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nl-NL" sz="18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409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403C7F-76AE-4587-92A2-D4E41EBE6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DC9BFB5-BB76-551D-8D39-21FFC1B27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9441" y="945289"/>
            <a:ext cx="5627158" cy="908078"/>
          </a:xfrm>
        </p:spPr>
        <p:txBody>
          <a:bodyPr>
            <a:normAutofit/>
          </a:bodyPr>
          <a:lstStyle/>
          <a:p>
            <a:r>
              <a:rPr lang="nl-NL" dirty="0"/>
              <a:t>Raast</a:t>
            </a:r>
          </a:p>
        </p:txBody>
      </p:sp>
      <p:pic>
        <p:nvPicPr>
          <p:cNvPr id="5" name="Picture 4" descr="Rode boot op het water">
            <a:extLst>
              <a:ext uri="{FF2B5EF4-FFF2-40B4-BE49-F238E27FC236}">
                <a16:creationId xmlns:a16="http://schemas.microsoft.com/office/drawing/2014/main" id="{9050542A-B16B-9526-DA2D-FDAAD71DBF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57" r="32457" b="-1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CCB27A6-C097-F989-FBAE-AF79766DB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9212" y="2798655"/>
            <a:ext cx="6626072" cy="972824"/>
          </a:xfrm>
        </p:spPr>
        <p:txBody>
          <a:bodyPr>
            <a:normAutofit/>
          </a:bodyPr>
          <a:lstStyle/>
          <a:p>
            <a:r>
              <a:rPr lang="nl-NL" dirty="0" err="1"/>
              <a:t>MicroTransAt</a:t>
            </a:r>
            <a:r>
              <a:rPr lang="nl-NL" dirty="0"/>
              <a:t> </a:t>
            </a:r>
            <a:r>
              <a:rPr lang="nl-NL" dirty="0" err="1"/>
              <a:t>challenge</a:t>
            </a:r>
            <a:endParaRPr lang="nl-NL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C71778-3DDA-4748-AEBB-2A4B75016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A1F5C7D-5183-424E-BD72-BBFC59C5A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848F76E-D8DE-4826-901B-4E409024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AE84420-E672-4A16-8384-42BDDC4A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44D91EB-FA8D-4FD3-88F8-053F9962B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56B711F-46BD-4789-926C-CF2F01F71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6038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47CEC-BEC9-BC72-A6CE-B156E943A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nl-NL" dirty="0"/>
              <a:t>Project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AEB2FA1-0628-5B69-F7DD-918B92EA6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400051"/>
            <a:ext cx="9723812" cy="2057898"/>
          </a:xfrm>
        </p:spPr>
        <p:txBody>
          <a:bodyPr>
            <a:normAutofit/>
          </a:bodyPr>
          <a:lstStyle/>
          <a:p>
            <a:r>
              <a:rPr lang="nl-NL" dirty="0"/>
              <a:t>Opdrachtgever Wouter Bergmann Tiest</a:t>
            </a:r>
          </a:p>
          <a:p>
            <a:r>
              <a:rPr lang="nl-NL" dirty="0"/>
              <a:t>Schaal versie van de zeilboot voor gemakkelijk testen</a:t>
            </a:r>
          </a:p>
          <a:p>
            <a:r>
              <a:rPr lang="nl-NL" dirty="0"/>
              <a:t>Functionaliteit van de grote zeilboot overzetten naar de schaal versie</a:t>
            </a:r>
          </a:p>
          <a:p>
            <a:r>
              <a:rPr lang="nl-NL" dirty="0"/>
              <a:t>Integratie van RTK-GPS-Module</a:t>
            </a:r>
          </a:p>
        </p:txBody>
      </p:sp>
    </p:spTree>
    <p:extLst>
      <p:ext uri="{BB962C8B-B14F-4D97-AF65-F5344CB8AC3E}">
        <p14:creationId xmlns:p14="http://schemas.microsoft.com/office/powerpoint/2010/main" val="160418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480F52-8D68-11E6-2E14-AF2714C96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706" y="467658"/>
            <a:ext cx="8534400" cy="1507067"/>
          </a:xfrm>
        </p:spPr>
        <p:txBody>
          <a:bodyPr/>
          <a:lstStyle/>
          <a:p>
            <a:r>
              <a:rPr lang="nl-NL" dirty="0"/>
              <a:t>Verloop project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303214F-B606-FE0A-3C37-054B2A5E7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706" y="1616137"/>
            <a:ext cx="8534400" cy="3615267"/>
          </a:xfrm>
        </p:spPr>
        <p:txBody>
          <a:bodyPr/>
          <a:lstStyle/>
          <a:p>
            <a:r>
              <a:rPr lang="nl-NL" dirty="0"/>
              <a:t>Stroeve eerste paar weken</a:t>
            </a:r>
          </a:p>
          <a:p>
            <a:r>
              <a:rPr lang="nl-NL" dirty="0"/>
              <a:t>RTK-Module pas eind tweede week ontvangen</a:t>
            </a:r>
          </a:p>
          <a:p>
            <a:r>
              <a:rPr lang="nl-NL" dirty="0"/>
              <a:t>CAN-Netwerk en NMEA-2000</a:t>
            </a:r>
          </a:p>
          <a:p>
            <a:r>
              <a:rPr lang="nl-NL" dirty="0"/>
              <a:t>Stuuralgoritme en simulator</a:t>
            </a:r>
          </a:p>
          <a:p>
            <a:r>
              <a:rPr lang="nl-NL" dirty="0"/>
              <a:t>Toch geen RTK-Module en nieuwe opdrachten</a:t>
            </a:r>
          </a:p>
        </p:txBody>
      </p:sp>
    </p:spTree>
    <p:extLst>
      <p:ext uri="{BB962C8B-B14F-4D97-AF65-F5344CB8AC3E}">
        <p14:creationId xmlns:p14="http://schemas.microsoft.com/office/powerpoint/2010/main" val="1424201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5BDD1EA-D8C1-45AF-9F0A-14A2A137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454FAAC-CBCD-95FC-D2AC-CA82B328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4470" y="1998014"/>
            <a:ext cx="4237949" cy="23846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Can-</a:t>
            </a:r>
            <a:r>
              <a:rPr lang="en-US" sz="4400" dirty="0" err="1"/>
              <a:t>netwerk</a:t>
            </a: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NMEA-2000</a:t>
            </a:r>
          </a:p>
        </p:txBody>
      </p:sp>
      <p:sp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14354E08-0068-48D7-A8AD-84C7B1CF5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 descr="Afbeelding met Elektronische engineering, elektronica, Stroomkringonderdeel, Elektronisch onderdeel&#10;&#10;Automatisch gegenereerde beschrijving">
            <a:extLst>
              <a:ext uri="{FF2B5EF4-FFF2-40B4-BE49-F238E27FC236}">
                <a16:creationId xmlns:a16="http://schemas.microsoft.com/office/drawing/2014/main" id="{AAFB4BD2-3393-6210-4983-784E757751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98" r="1" b="28485"/>
          <a:stretch/>
        </p:blipFill>
        <p:spPr>
          <a:xfrm>
            <a:off x="799072" y="786117"/>
            <a:ext cx="6245352" cy="4956048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779F34F-2960-4B81-BA08-445B6F6A0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0A57ACC-416F-4A5D-B7F7-DDA9886A3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522B4F-50C4-4FCE-8AE2-3789D63E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C3978FC-B5D1-42BE-B086-BC2A733D5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CED99F1-340D-4970-8E66-3B28E927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A54E39-63C0-4847-A766-C6B74FEB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2067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C95C8D-AB2D-28B9-B31D-CFB76DFA6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424" y="505413"/>
            <a:ext cx="8534400" cy="1507067"/>
          </a:xfrm>
        </p:spPr>
        <p:txBody>
          <a:bodyPr/>
          <a:lstStyle/>
          <a:p>
            <a:r>
              <a:rPr lang="nl-NL" dirty="0"/>
              <a:t>Stuuralgoritme en simulator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B430D29-6B4A-31DD-5E09-6B6F9E530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424" y="3074894"/>
            <a:ext cx="8534400" cy="1396502"/>
          </a:xfrm>
        </p:spPr>
        <p:txBody>
          <a:bodyPr/>
          <a:lstStyle/>
          <a:p>
            <a:r>
              <a:rPr lang="nl-NL" dirty="0"/>
              <a:t>Live demo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11A6217A-F8A6-BE8F-0E3E-C4CB30E08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010" y="2406180"/>
            <a:ext cx="8061566" cy="273393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56464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3AA161-DE94-36D7-034C-11EB61AAE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20392"/>
            <a:ext cx="7350079" cy="1045215"/>
          </a:xfrm>
        </p:spPr>
        <p:txBody>
          <a:bodyPr>
            <a:normAutofit/>
          </a:bodyPr>
          <a:lstStyle/>
          <a:p>
            <a:r>
              <a:rPr lang="nl-NL" dirty="0" err="1"/>
              <a:t>Rtk</a:t>
            </a:r>
            <a:r>
              <a:rPr lang="nl-NL" dirty="0"/>
              <a:t> module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0754F48-06DD-F652-8863-DA14FCD6C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7350079" cy="3615267"/>
          </a:xfrm>
        </p:spPr>
        <p:txBody>
          <a:bodyPr>
            <a:normAutofit/>
          </a:bodyPr>
          <a:lstStyle/>
          <a:p>
            <a:r>
              <a:rPr lang="nl-NL" dirty="0"/>
              <a:t>Fouten van ons</a:t>
            </a:r>
          </a:p>
          <a:p>
            <a:r>
              <a:rPr lang="nl-NL" dirty="0"/>
              <a:t>Fouten van anderen</a:t>
            </a:r>
          </a:p>
          <a:p>
            <a:r>
              <a:rPr lang="nl-NL" dirty="0"/>
              <a:t>Wat hebben we dus geleerd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B975FEB-EB22-4265-87DB-98C8B1A03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59517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65F12FA-1912-4E22-A32D-0831ADB49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85A33A-E141-4004-96FE-2B25852F7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DBBF9A1-F02B-475F-8E25-E42F60053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4E10861-F5C5-4FCE-BB8E-126306C8C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EE8BD36-DC78-4FAA-AC76-FF2D4FAD33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Tijdelijke aanduiding voor afbeelding 5" descr="Afbeelding met kabel, elektronica, Elektrische bedrading, Elektronische engineering&#10;&#10;Automatisch gegenereerde beschrijving">
            <a:extLst>
              <a:ext uri="{FF2B5EF4-FFF2-40B4-BE49-F238E27FC236}">
                <a16:creationId xmlns:a16="http://schemas.microsoft.com/office/drawing/2014/main" id="{F0EE6E02-2ACD-A9A4-4954-84DB0092C3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6" r="23086"/>
          <a:stretch>
            <a:fillRect/>
          </a:stretch>
        </p:blipFill>
        <p:spPr>
          <a:xfrm>
            <a:off x="6457515" y="881574"/>
            <a:ext cx="3656184" cy="509485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99584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777347-A03B-4D62-1308-D2B4C9678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180787"/>
            <a:ext cx="8534400" cy="1507067"/>
          </a:xfrm>
        </p:spPr>
        <p:txBody>
          <a:bodyPr/>
          <a:lstStyle/>
          <a:p>
            <a:r>
              <a:rPr lang="nl-NL" dirty="0"/>
              <a:t>Nieuwe opdrachten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8CB6C20-C427-BB57-89FB-5B9E23B9D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425388"/>
            <a:ext cx="8534400" cy="1797921"/>
          </a:xfrm>
        </p:spPr>
        <p:txBody>
          <a:bodyPr/>
          <a:lstStyle/>
          <a:p>
            <a:r>
              <a:rPr lang="nl-NL" dirty="0"/>
              <a:t>Geen RTK-Module</a:t>
            </a:r>
          </a:p>
          <a:p>
            <a:r>
              <a:rPr lang="nl-NL" dirty="0"/>
              <a:t>Een simpel schaal model met voor nu maar één microcontroller</a:t>
            </a:r>
          </a:p>
          <a:p>
            <a:endParaRPr lang="nl-NL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B0022C5-60F5-5696-F310-2C10BB3F2F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7" t="27033" r="19350" b="31206"/>
          <a:stretch/>
        </p:blipFill>
        <p:spPr bwMode="auto">
          <a:xfrm>
            <a:off x="1955515" y="2839695"/>
            <a:ext cx="2535802" cy="300043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DC29F1A-6D9F-4A25-EF96-A12757446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6" t="24611" r="22601" b="42614"/>
          <a:stretch/>
        </p:blipFill>
        <p:spPr bwMode="auto">
          <a:xfrm>
            <a:off x="7306095" y="2943911"/>
            <a:ext cx="2850776" cy="2792004"/>
          </a:xfrm>
          <a:prstGeom prst="snip2DiagRect">
            <a:avLst>
              <a:gd name="adj1" fmla="val 14359"/>
              <a:gd name="adj2" fmla="val 0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61288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4A5571-D644-AF28-7A86-3F8F83916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06293"/>
            <a:ext cx="8534400" cy="1507067"/>
          </a:xfrm>
        </p:spPr>
        <p:txBody>
          <a:bodyPr/>
          <a:lstStyle/>
          <a:p>
            <a:r>
              <a:rPr lang="nl-NL" dirty="0"/>
              <a:t>Demo koers houden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819EEA6-4751-D6D7-E6A0-FFCA73AC1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621366"/>
            <a:ext cx="8534400" cy="3615267"/>
          </a:xfrm>
        </p:spPr>
        <p:txBody>
          <a:bodyPr/>
          <a:lstStyle/>
          <a:p>
            <a:r>
              <a:rPr lang="nl-NL" dirty="0"/>
              <a:t>Binnen één a twee dagen een </a:t>
            </a:r>
            <a:r>
              <a:rPr lang="nl-NL" dirty="0" err="1"/>
              <a:t>potentially</a:t>
            </a:r>
            <a:r>
              <a:rPr lang="nl-NL" dirty="0"/>
              <a:t> </a:t>
            </a:r>
            <a:r>
              <a:rPr lang="nl-NL" dirty="0" err="1"/>
              <a:t>shippable</a:t>
            </a:r>
            <a:r>
              <a:rPr lang="nl-NL" dirty="0"/>
              <a:t> product</a:t>
            </a:r>
          </a:p>
        </p:txBody>
      </p:sp>
    </p:spTree>
    <p:extLst>
      <p:ext uri="{BB962C8B-B14F-4D97-AF65-F5344CB8AC3E}">
        <p14:creationId xmlns:p14="http://schemas.microsoft.com/office/powerpoint/2010/main" val="2501437920"/>
      </p:ext>
    </p:extLst>
  </p:cSld>
  <p:clrMapOvr>
    <a:masterClrMapping/>
  </p:clrMapOvr>
</p:sld>
</file>

<file path=ppt/theme/theme1.xml><?xml version="1.0" encoding="utf-8"?>
<a:theme xmlns:a="http://schemas.openxmlformats.org/drawingml/2006/main" name="Segment">
  <a:themeElements>
    <a:clrScheme name="Segment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gment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gment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32149CE7E1414B9B7367E06671B5C8" ma:contentTypeVersion="16" ma:contentTypeDescription="Create a new document." ma:contentTypeScope="" ma:versionID="92bb3bef96dc35d765e9f84853bf0fb3">
  <xsd:schema xmlns:xsd="http://www.w3.org/2001/XMLSchema" xmlns:xs="http://www.w3.org/2001/XMLSchema" xmlns:p="http://schemas.microsoft.com/office/2006/metadata/properties" xmlns:ns3="822337d2-6fa1-4359-8026-e8e3efe75402" xmlns:ns4="3d296e44-0c85-4f1e-939b-9b10a6828c90" targetNamespace="http://schemas.microsoft.com/office/2006/metadata/properties" ma:root="true" ma:fieldsID="9e4ab27b793d6351738efa63b59df832" ns3:_="" ns4:_="">
    <xsd:import namespace="822337d2-6fa1-4359-8026-e8e3efe75402"/>
    <xsd:import namespace="3d296e44-0c85-4f1e-939b-9b10a6828c9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_activity" minOccurs="0"/>
                <xsd:element ref="ns4:MediaServiceDateTaken" minOccurs="0"/>
                <xsd:element ref="ns4:MediaServiceObjectDetectorVersions" minOccurs="0"/>
                <xsd:element ref="ns4:MediaServiceSystemTags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2337d2-6fa1-4359-8026-e8e3efe7540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296e44-0c85-4f1e-939b-9b10a6828c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d296e44-0c85-4f1e-939b-9b10a6828c90" xsi:nil="true"/>
  </documentManagement>
</p:properties>
</file>

<file path=customXml/itemProps1.xml><?xml version="1.0" encoding="utf-8"?>
<ds:datastoreItem xmlns:ds="http://schemas.openxmlformats.org/officeDocument/2006/customXml" ds:itemID="{A8F3061B-A8DB-4BF0-814E-1B1E64D9670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584B9D-DC94-4680-BDF8-5D288FABE7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22337d2-6fa1-4359-8026-e8e3efe75402"/>
    <ds:schemaRef ds:uri="3d296e44-0c85-4f1e-939b-9b10a6828c9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64CF7FB-7546-4083-BBB3-38F53C077A04}">
  <ds:schemaRefs>
    <ds:schemaRef ds:uri="3d296e44-0c85-4f1e-939b-9b10a6828c90"/>
    <ds:schemaRef ds:uri="http://schemas.openxmlformats.org/package/2006/metadata/core-properties"/>
    <ds:schemaRef ds:uri="http://purl.org/dc/elements/1.1/"/>
    <ds:schemaRef ds:uri="http://www.w3.org/XML/1998/namespace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terms/"/>
    <ds:schemaRef ds:uri="822337d2-6fa1-4359-8026-e8e3efe7540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</TotalTime>
  <Words>508</Words>
  <Application>Microsoft Office PowerPoint</Application>
  <PresentationFormat>Breedbeeld</PresentationFormat>
  <Paragraphs>66</Paragraphs>
  <Slides>16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16</vt:i4>
      </vt:variant>
    </vt:vector>
  </HeadingPairs>
  <TitlesOfParts>
    <vt:vector size="23" baseType="lpstr">
      <vt:lpstr>Abadi</vt:lpstr>
      <vt:lpstr>Calibri</vt:lpstr>
      <vt:lpstr>Century Gothic</vt:lpstr>
      <vt:lpstr>Courier New</vt:lpstr>
      <vt:lpstr>Symbol</vt:lpstr>
      <vt:lpstr>Wingdings 3</vt:lpstr>
      <vt:lpstr>Segment</vt:lpstr>
      <vt:lpstr>Autonome zeilboot</vt:lpstr>
      <vt:lpstr>Raast</vt:lpstr>
      <vt:lpstr>Project</vt:lpstr>
      <vt:lpstr>Verloop project</vt:lpstr>
      <vt:lpstr>Can-netwerk  NMEA-2000</vt:lpstr>
      <vt:lpstr>Stuuralgoritme en simulator</vt:lpstr>
      <vt:lpstr>Rtk module</vt:lpstr>
      <vt:lpstr>Nieuwe opdrachten</vt:lpstr>
      <vt:lpstr>Demo koers houden</vt:lpstr>
      <vt:lpstr>PowerPoint-presentatie</vt:lpstr>
      <vt:lpstr>Demo koers houden</vt:lpstr>
      <vt:lpstr>PowerPoint-presentatie</vt:lpstr>
      <vt:lpstr>50%</vt:lpstr>
      <vt:lpstr>Vooruitzicht OP2</vt:lpstr>
      <vt:lpstr>ProjectDoelen</vt:lpstr>
      <vt:lpstr>ProjectDoelen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Autonome zeilboot</dc:title>
  <dc:creator>Amine Bouzelmat (1058554)</dc:creator>
  <cp:lastModifiedBy>Thomas van Egmond</cp:lastModifiedBy>
  <cp:revision>16</cp:revision>
  <dcterms:created xsi:type="dcterms:W3CDTF">2023-11-08T11:43:30Z</dcterms:created>
  <dcterms:modified xsi:type="dcterms:W3CDTF">2024-01-24T15:29:56Z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0x010100C632149CE7E1414B9B7367E06671B5C8</vt:lpwstr>
  </property>
</Properties>
</file>